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0" r:id="rId3"/>
    <p:sldId id="261" r:id="rId4"/>
    <p:sldId id="257" r:id="rId5"/>
    <p:sldId id="258" r:id="rId6"/>
    <p:sldId id="259" r:id="rId7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/>
    <p:restoredTop sz="94643"/>
  </p:normalViewPr>
  <p:slideViewPr>
    <p:cSldViewPr snapToGrid="0" snapToObjects="1">
      <p:cViewPr varScale="1">
        <p:scale>
          <a:sx n="95" d="100"/>
          <a:sy n="95" d="100"/>
        </p:scale>
        <p:origin x="2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59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0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2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89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6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00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0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8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2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2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6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99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80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1000 quotes from IEEE Software (1984-2017)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6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2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665021"/>
            <a:ext cx="685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ndale Mono" panose="020B0509000000000004" pitchFamily="49" charset="0"/>
              </a:rPr>
              <a:t>Gems of Software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Andale Mono" panose="020B0509000000000004" pitchFamily="49" charset="0"/>
              </a:rPr>
              <a:t>Engineering Wisdom</a:t>
            </a:r>
          </a:p>
          <a:p>
            <a:pPr algn="ctr"/>
            <a:endParaRPr lang="en-US" sz="14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34 years of IEEE Software history in 1000 quotes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78608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70775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28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E3156-D733-8D4F-8A0C-743DEDD49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8F160-79B9-494E-A6DC-A515FC0AD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571</a:t>
            </a:r>
          </a:p>
          <a:p>
            <a:r>
              <a:rPr lang="en-US" dirty="0"/>
              <a:t>635</a:t>
            </a:r>
          </a:p>
          <a:p>
            <a:r>
              <a:rPr lang="en-US" dirty="0"/>
              <a:t>801</a:t>
            </a:r>
          </a:p>
          <a:p>
            <a:r>
              <a:rPr lang="en-US" dirty="0"/>
              <a:t>812</a:t>
            </a:r>
          </a:p>
          <a:p>
            <a:r>
              <a:rPr lang="en-US" dirty="0"/>
              <a:t>850</a:t>
            </a:r>
          </a:p>
          <a:p>
            <a:r>
              <a:rPr lang="en-US" dirty="0"/>
              <a:t>883</a:t>
            </a:r>
          </a:p>
          <a:p>
            <a:r>
              <a:rPr lang="en-US" dirty="0"/>
              <a:t>913</a:t>
            </a:r>
          </a:p>
          <a:p>
            <a:r>
              <a:rPr lang="en-US" dirty="0"/>
              <a:t>962</a:t>
            </a:r>
          </a:p>
          <a:p>
            <a:r>
              <a:rPr lang="en-US" dirty="0"/>
              <a:t>1004</a:t>
            </a:r>
          </a:p>
          <a:p>
            <a:r>
              <a:rPr lang="en-US" dirty="0"/>
              <a:t>1067</a:t>
            </a:r>
          </a:p>
          <a:p>
            <a:r>
              <a:rPr lang="en-US" dirty="0"/>
              <a:t>1093</a:t>
            </a:r>
          </a:p>
          <a:p>
            <a:r>
              <a:rPr lang="en-US" dirty="0"/>
              <a:t>1237</a:t>
            </a:r>
          </a:p>
          <a:p>
            <a:r>
              <a:rPr lang="en-US" dirty="0"/>
              <a:t>1243</a:t>
            </a:r>
          </a:p>
        </p:txBody>
      </p:sp>
    </p:spTree>
    <p:extLst>
      <p:ext uri="{BB962C8B-B14F-4D97-AF65-F5344CB8AC3E}">
        <p14:creationId xmlns:p14="http://schemas.microsoft.com/office/powerpoint/2010/main" val="2601845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 I</a:t>
            </a:r>
            <a:endParaRPr lang="en-US" sz="8000" b="1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Selected quotes from IEEE Software (1984-1999)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37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 II</a:t>
            </a:r>
            <a:endParaRPr lang="en-US" sz="8000" b="1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Selected quotes from IEEE Software (2000-2009)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3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 III</a:t>
            </a:r>
            <a:endParaRPr lang="en-US" sz="8000" b="1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Selected quotes from IEEE Software (2010-2017)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40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4468</TotalTime>
  <Words>94</Words>
  <Application>Microsoft Macintosh PowerPoint</Application>
  <PresentationFormat>Letter Paper (8.5x11 in)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Andale Mono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Zeljko Obrenovic</dc:creator>
  <cp:lastModifiedBy>Zeljko Obrenovic</cp:lastModifiedBy>
  <cp:revision>18</cp:revision>
  <dcterms:created xsi:type="dcterms:W3CDTF">2018-03-06T11:11:45Z</dcterms:created>
  <dcterms:modified xsi:type="dcterms:W3CDTF">2018-03-09T21:03:06Z</dcterms:modified>
</cp:coreProperties>
</file>